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17180" cy="147002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37474F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Электронные сервисы и ресурсы для дистанционного обучения</a:t>
            </a:r>
            <a:endParaRPr lang="ru-RU" b="1" dirty="0"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Любое дистанционное обучение имеет несколько форм. К ним относятся: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Лекционные занятия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основной вид занятий, так как они являются основой подготовки обучаемых. Цель - дать систематизированные основы научных знаний по дисциплине, раскрыть проблематику, состояние и перспектива прогресса в конкретной области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 внимание на наиболее сложных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Лекции должны быть понятные и доступны к пониманию.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могут быть как печатном виде, так и в мультимедийном виде. Например, видео или аудио лекции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6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336703"/>
          </a:xfrm>
        </p:spPr>
        <p:txBody>
          <a:bodyPr>
            <a:normAutofit lnSpcReduction="10000"/>
          </a:bodyPr>
          <a:lstStyle/>
          <a:p>
            <a:endParaRPr lang="ru-RU" sz="4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Bandicam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компактная программа записи экрана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может записывать все, что происходит на экране ПК, в формате высококачественного видео. 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https://www.bandicam.com/ru/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00037"/>
            <a:ext cx="6028134" cy="40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0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более углубленные, требующие самостоятельного изучения, занятия. Практические занятия способствуют осмыслению изученного материала и применения сформированных умений на практике. Занятия могут быть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задач, различных практикумов, ответов на кейсы, кроссворды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29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3" cy="6264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Сайт </a:t>
            </a:r>
            <a:r>
              <a:rPr lang="en-US" sz="4000" dirty="0" smtClean="0">
                <a:solidFill>
                  <a:schemeClr val="tx1"/>
                </a:solidFill>
              </a:rPr>
              <a:t>zoom- </a:t>
            </a:r>
            <a:r>
              <a:rPr lang="en-US" sz="40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sz="4000" dirty="0">
                <a:solidFill>
                  <a:schemeClr val="tx1"/>
                </a:solidFill>
                <a:hlinkClick r:id="rId2"/>
              </a:rPr>
              <a:t>://zoom.us</a:t>
            </a:r>
            <a:r>
              <a:rPr lang="en-US" sz="4000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Видеоконференции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886400" cy="244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61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5527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 Учебник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задания с мониторингом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математика,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 и музыка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начальной и средней школы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проверка заданий, чат класса для общения с учениками, методическая поддержка и учебная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(Математика, русский язык, окружающий мир 1-4 класс, музыка)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на любом устройстве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на компьютере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смартфоне</a:t>
            </a:r>
          </a:p>
        </p:txBody>
      </p:sp>
    </p:spTree>
    <p:extLst>
      <p:ext uri="{BB962C8B-B14F-4D97-AF65-F5344CB8AC3E}">
        <p14:creationId xmlns:p14="http://schemas.microsoft.com/office/powerpoint/2010/main" val="397911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75724"/>
            <a:ext cx="8712968" cy="92447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ЯКЛАСС - </a:t>
            </a: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en-US" dirty="0">
                <a:solidFill>
                  <a:schemeClr val="tx1"/>
                </a:solidFill>
              </a:rPr>
              <a:t>://www.yaklass.ru</a:t>
            </a:r>
            <a:r>
              <a:rPr lang="en-US" dirty="0"/>
              <a:t>/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07361"/>
            <a:ext cx="8568951" cy="4861999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«Предметы» есть вся необходимая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«Редакторе предметов» вы можете размещать собственные учебные материалы 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пройденным темам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Тренажеры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«Результаты учащихся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»-контроль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4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640960" cy="936104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</a:rPr>
              <a:t>Core-https://</a:t>
            </a:r>
            <a:r>
              <a:rPr lang="en-US" sz="3600" dirty="0" smtClean="0">
                <a:solidFill>
                  <a:schemeClr val="tx1"/>
                </a:solidFill>
              </a:rPr>
              <a:t>coreapp.ai/app/teach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39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Текст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Инструкция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Медиафайл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Изображение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Упражнение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Документ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43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640871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Padlet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padlet.com/dashboard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интерактивная онлайн доска</a:t>
            </a:r>
          </a:p>
          <a:p>
            <a:pPr marL="0" indent="0">
              <a:buNone/>
            </a:pP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Padlet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Padlet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виртуальную стену, на которую можно прикреплять фото, файлы, ссылки на странички интернет, заметки. Это может быть приватный проект стены, моделируемая стена с несколькими участниками, которые будут заполнять виртуальную стену информацией или доступная для чтения и редактирования любым пользователем площадка для обмена информацией.</a:t>
            </a:r>
          </a:p>
        </p:txBody>
      </p:sp>
    </p:spTree>
    <p:extLst>
      <p:ext uri="{BB962C8B-B14F-4D97-AF65-F5344CB8AC3E}">
        <p14:creationId xmlns:p14="http://schemas.microsoft.com/office/powerpoint/2010/main" val="269873379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165</TotalTime>
  <Words>288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Электронные сервисы и ресурсы для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ЯКЛАСС - https://www.yaklass.ru/</vt:lpstr>
      <vt:lpstr>Core-https://coreapp.ai/app/teach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14</cp:revision>
  <dcterms:created xsi:type="dcterms:W3CDTF">2020-10-25T14:41:19Z</dcterms:created>
  <dcterms:modified xsi:type="dcterms:W3CDTF">2020-10-26T16:56:03Z</dcterms:modified>
</cp:coreProperties>
</file>