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E981-DD81-4514-A0E3-52AE634FD4A5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33290-105D-456B-8277-CD9324817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5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5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0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5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8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7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3290-105D-456B-8277-CD9324817BEE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0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29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4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80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6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48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2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5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7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8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6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6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0EF1-AF91-4506-B62E-72B6101F844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2244CD-AEE9-4BBC-813B-882EEFD76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19117" y="191068"/>
            <a:ext cx="12201098" cy="461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ОБРАЗОВАТЕЛЬНЫЕ ПРАКТИКИ ДИСТАНЦИОННОГО ОБУЧЕНИЯ</a:t>
            </a:r>
          </a:p>
          <a:p>
            <a:pPr algn="ctr">
              <a:lnSpc>
                <a:spcPct val="150000"/>
              </a:lnSpc>
            </a:pPr>
            <a:r>
              <a:rPr lang="ru-RU" sz="3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(применение онлайн – платформ </a:t>
            </a:r>
          </a:p>
          <a:p>
            <a:pPr algn="ctr"/>
            <a:r>
              <a:rPr lang="ru-RU" sz="3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для реализации </a:t>
            </a:r>
          </a:p>
          <a:p>
            <a:pPr algn="ctr"/>
            <a:r>
              <a:rPr lang="ru-RU" sz="3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образовательных программ)</a:t>
            </a:r>
          </a:p>
          <a:p>
            <a:pPr algn="ctr">
              <a:lnSpc>
                <a:spcPct val="150000"/>
              </a:lnSpc>
            </a:pP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cdn4.vectorstock.com/i/1000x1000/38/23/girl-sitting-at-computer-pupil-of-elementary-vector-204438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7866" r="13537" b="25354"/>
          <a:stretch/>
        </p:blipFill>
        <p:spPr bwMode="auto">
          <a:xfrm>
            <a:off x="698996" y="4206245"/>
            <a:ext cx="2820046" cy="241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1960" y="6097288"/>
            <a:ext cx="318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ноябрь 2020 г.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401" y="50633"/>
            <a:ext cx="1177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Учебник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Создать занятие по предмету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401" y="1127760"/>
            <a:ext cx="11907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того, чтобы обучающиеся приступили к работе на электронной платформе, вам нужно распечатать и раздать ученикам инструкции с логином и кодом.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24" t="23988" r="8375" b="13537"/>
          <a:stretch/>
        </p:blipFill>
        <p:spPr>
          <a:xfrm>
            <a:off x="116761" y="2362416"/>
            <a:ext cx="6893639" cy="3389383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 rot="16200000">
            <a:off x="5808389" y="2779941"/>
            <a:ext cx="673378" cy="1862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9000" y="2873063"/>
            <a:ext cx="4815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 нажмите название класса и выберите пункт Мои классы.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блоке Мои классы выберите класс.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списком учеников нажмите кнопку Распечатать логины и код школы. Для каждого ученика сформируется своя инструкция.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681" y="-125832"/>
            <a:ext cx="1177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</a:t>
            </a:r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Учебник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Проверка достижения результатов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40" y="736046"/>
            <a:ext cx="11948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посмотреть подробную информацию о том, как ученики справлялись с решением выданного занятия: какие карточки они выполнили легко, а какие вызывали сложность у большинства учеников. Это поможет понять, какие темы нужно отработать дополнительно.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1844451"/>
            <a:ext cx="9433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В правом верхнем углу нажмите название класса и выберите класс.</a:t>
            </a:r>
          </a:p>
          <a:p>
            <a:r>
              <a:rPr lang="ru-RU" dirty="0" smtClean="0"/>
              <a:t>2. Выберите предмет.</a:t>
            </a:r>
          </a:p>
          <a:p>
            <a:r>
              <a:rPr lang="ru-RU" dirty="0" smtClean="0"/>
              <a:t>3. Нажмите название занятия.</a:t>
            </a:r>
            <a:endParaRPr lang="ru-RU" dirty="0"/>
          </a:p>
        </p:txBody>
      </p:sp>
      <p:pic>
        <p:nvPicPr>
          <p:cNvPr id="3074" name="Picture 2" descr="https://yastatic.net/doccenter/images/support.yandex.ru/ru/education-teachers/freeze/sLGyPr1u-ayNsQZG0az4jVCVWxQ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4000"/>
          <a:stretch/>
        </p:blipFill>
        <p:spPr bwMode="auto">
          <a:xfrm>
            <a:off x="53340" y="2860524"/>
            <a:ext cx="629412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84620" y="3305788"/>
            <a:ext cx="5852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Слева показана статистика класса: сколько учеников приступило к занятию, процент верно решенных карточек, среднее время выполнения.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правой части страницы на вкладке Журнал отображается таблица с результатами всех учеников.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обучающих занятиях вы можете посмотреть, сколько времени и попыток потратили ученики на каждую карточку.</a:t>
            </a:r>
          </a:p>
        </p:txBody>
      </p:sp>
    </p:spTree>
    <p:extLst>
      <p:ext uri="{BB962C8B-B14F-4D97-AF65-F5344CB8AC3E}">
        <p14:creationId xmlns:p14="http://schemas.microsoft.com/office/powerpoint/2010/main" val="1013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19" y="-18006"/>
            <a:ext cx="1177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Учебник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Проверка достижения результатов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40" y="736046"/>
            <a:ext cx="11948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1844451"/>
            <a:ext cx="94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4620" y="3305788"/>
            <a:ext cx="585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680" y="860612"/>
            <a:ext cx="1175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посмотреть подробные результаты ученика на занятии, нажмите имя ученика в таблице. На странице с результатами указано, сколько карточек выполнено верно, неверно и пропущено.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yastatic.net/doccenter/images/support.yandex.ru/ru/education-teachers/freeze/NM5eqcqBC2Mi_obo3lW8Bwyt0J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" y="2059693"/>
            <a:ext cx="6667500" cy="42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66198" y="2093278"/>
            <a:ext cx="4983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списке нужную карточку, чтобы посмотреть, какой ответ дал ученик. Справа от карточки указана подробная информация: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попыток, которые потратил ученик на карточку;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которое ушло на выполнение карточки;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время решения этой карточки в классе;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учеников, которые решили карточку верно.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19" y="-18006"/>
            <a:ext cx="1177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Учебник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Проверка достижения результатов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40" y="736046"/>
            <a:ext cx="11948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1844451"/>
            <a:ext cx="94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4620" y="3305788"/>
            <a:ext cx="585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418" y="970946"/>
            <a:ext cx="1177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успеваемости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с успеваемостью ученика отображается диаграмма, где каждый столбец соответствует отдельному занятию. Над диаграммой отображается средняя успеваемость ученика по предмету.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yastatic.net/doccenter/images/support.yandex.ru/ru/education-teachers/freeze/Y1mqfuwP5bMKYIxTrVYmMYPsp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" y="2922078"/>
            <a:ext cx="6667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93337" y="2922078"/>
            <a:ext cx="4432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 название занятия и дату его проведения, наведите курсор мыши на столбец.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всплывающем окне появится информация об успеваемости ученика на занятии в сравнении с успеваемостью других учеников на этом занятии.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19" y="-18006"/>
            <a:ext cx="1177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Учебник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Проверка достижения результатов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397" y="920615"/>
            <a:ext cx="11948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решения заданий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диаграммой отображаются результаты решения карточек на всех занятиях. Чтобы увидеть подробную информацию, наведите курсор мыши на карточку задания.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1844451"/>
            <a:ext cx="94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4620" y="3305788"/>
            <a:ext cx="585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418" y="970946"/>
            <a:ext cx="1177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3337" y="2922078"/>
            <a:ext cx="443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yastatic.net/doccenter/images/support.yandex.ru/ru/education-teachers/freeze/0bGya_bI-OKNWmDgBDmyyuNj1l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7" y="2120944"/>
            <a:ext cx="4048506" cy="45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-219248"/>
            <a:ext cx="65" cy="438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3308" rIns="0" bIns="13330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doc-c-Yandex Sans Text Web"/>
            </a:endParaRPr>
          </a:p>
        </p:txBody>
      </p:sp>
      <p:pic>
        <p:nvPicPr>
          <p:cNvPr id="7180" name="Picture 12" descr="https://yastatic.net/doccenter/images/support.yandex.ru/ru/education-teachers/freeze/NgtmWbniB4YkUF1SEdOn_yr2U-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05" y="3437241"/>
            <a:ext cx="2190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s://yastatic.net/doccenter/images/support.yandex.ru/ru/education-teachers/freeze/4h9YjwcuDVAPrtd-hvv4RFWuNS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3943514"/>
            <a:ext cx="2286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yastatic.net/doccenter/images/support.yandex.ru/ru/education-teachers/freeze/84eGqpT3kc8p13SEilH4tf12M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05" y="4420600"/>
            <a:ext cx="2286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83323" y="2927838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Используются следующие обозначения: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 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     — задание решено верно;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 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      — задание решено неверно;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 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      — задание не решалось.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Внутри карточки каждого задания указываются: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время выполнения задания;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oc-c-Yandex Sans Text Web"/>
              </a:rPr>
              <a:t>количество попыток, которые использовал ученик.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doc-c-Yandex Sans Text Web"/>
            </a:endParaRPr>
          </a:p>
        </p:txBody>
      </p:sp>
    </p:spTree>
    <p:extLst>
      <p:ext uri="{BB962C8B-B14F-4D97-AF65-F5344CB8AC3E}">
        <p14:creationId xmlns:p14="http://schemas.microsoft.com/office/powerpoint/2010/main" val="40216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19" y="-18006"/>
            <a:ext cx="1177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</a:t>
            </a:r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Учебник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Дополнительные возможности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40" y="736046"/>
            <a:ext cx="11948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1844451"/>
            <a:ext cx="94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4620" y="3305788"/>
            <a:ext cx="585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888" y="1136156"/>
            <a:ext cx="119039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- чат с обучающимися;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родителей к странице с успеваемостью их детей (у каждого родителя имеется своя страница, независимо от детей; свой личный логин и код);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(подробная) инструкция в картинках по работе на электронной площадке Яндекс. Учебник (в разделе «Помощь»);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видеоматериалы по работе на электронной платформе; лента новостей по обновлениям сайта; электронные письма с приглашением поучаствовать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темы которых касаются образовательных вопросов (данные материалы приходят на адрес вашей электронной почты).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otsit.ru/wp-content/uploads/2020/02/yandeks2019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4491" r="5136"/>
          <a:stretch/>
        </p:blipFill>
        <p:spPr bwMode="auto">
          <a:xfrm>
            <a:off x="204716" y="272954"/>
            <a:ext cx="3766782" cy="31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988" y="739287"/>
            <a:ext cx="6782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российская образовательная платформа для учителей и учеников. Сервис позволяет преподавателям назначать и автоматически проверять домашние задания, отслеживать успеваемость отдельных учеников и всего класса, индивидуально работать с успешными и отстающими учениками.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9032" y="3856463"/>
            <a:ext cx="9366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цифровая платформа для обучения  школьным предметам для любого количества учеников (с 1 по 8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3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hotsit.ru/wp-content/uploads/2020/02/yandeks2019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4491" r="5136" b="76023"/>
          <a:stretch/>
        </p:blipFill>
        <p:spPr bwMode="auto">
          <a:xfrm>
            <a:off x="3835018" y="0"/>
            <a:ext cx="3766782" cy="6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3266" y="618442"/>
            <a:ext cx="8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dirty="0" smtClean="0"/>
              <a:t>преимущества и недостатки электронной платформы из опыта работы)</a:t>
            </a:r>
            <a:endParaRPr lang="ru-RU" dirty="0"/>
          </a:p>
        </p:txBody>
      </p:sp>
      <p:sp>
        <p:nvSpPr>
          <p:cNvPr id="4" name="Плюс 3"/>
          <p:cNvSpPr/>
          <p:nvPr/>
        </p:nvSpPr>
        <p:spPr>
          <a:xfrm>
            <a:off x="324130" y="913168"/>
            <a:ext cx="532263" cy="450377"/>
          </a:xfrm>
          <a:prstGeom prst="mathPlus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130" y="1363545"/>
            <a:ext cx="115494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доступный и удобный сервис;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бессрочный и бесплатный доступ к сервису;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количество заданий разной степени сложности (50 000 тысяч карточек по предметам);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следить за рейтингом каждого обучающегося;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 самостоятельно проверяет ответы обучающихся и формирует отчет о проделанной работе;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дает возможность посмотреть, где и в каких заданиях ученик допустил ошибки, количество времени, потраченное  на выполнение работы;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адания из Яндекс.Учебника можно использовать при работе на компьютере в классе, в групповой и фронтальной работе, для домашних  заданий.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помощью Яндекс.Учебника можно разнообразить учебный процесс, сделать его более насыщенным и увлекательным. Учителя используют платформу для разных целей: изучение материала, закрепление, повторение, обобщение, для контрольной, проверочной или домашней работы.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Яндекс.Учебника нет раздела коррекционной педагогики;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электронная платформа не корректно открывает задания с телефонного устройства (для работы нужен компьютер или ноутбук).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201299" y="5156723"/>
            <a:ext cx="777923" cy="3002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91069"/>
            <a:ext cx="51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Регистрация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16" y="775844"/>
            <a:ext cx="11987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на платформе нужно открыть любой поисковик (который вы используете на своем компьютере) и набрать в строке поиска 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 Учебник.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на сайт электронной платформы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https://education.yandex.ru/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заходим как учитель.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дальнейшей регистрации вам нужно заполнить ячейки: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имя, фамилия;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логин и пароль;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номер телефона (после того как вы указали номер телефона, вам поступит звонок с указанием пароля);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населенный пункт, школа.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Формируем список класса (имя, фамилия обучающегося).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913" r="1940" b="6048"/>
          <a:stretch/>
        </p:blipFill>
        <p:spPr>
          <a:xfrm>
            <a:off x="746774" y="3638166"/>
            <a:ext cx="6156945" cy="28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50" t="20208" r="2500" b="6201"/>
          <a:stretch/>
        </p:blipFill>
        <p:spPr>
          <a:xfrm>
            <a:off x="284400" y="667388"/>
            <a:ext cx="9094468" cy="3929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01" y="50633"/>
            <a:ext cx="1153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Учебник</a:t>
            </a:r>
            <a:endParaRPr lang="ru-RU" sz="2800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951493">
            <a:off x="7824869" y="1236049"/>
            <a:ext cx="1417320" cy="2126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994" y="4578811"/>
            <a:ext cx="113667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 smtClean="0">
                <a:latin typeface="Comic Sans MS" panose="030F0702030302020204" pitchFamily="66" charset="0"/>
              </a:rPr>
              <a:t>В правом верхнем углу нажмите название класса и выберите пункт Мои классы:</a:t>
            </a:r>
          </a:p>
          <a:p>
            <a:r>
              <a:rPr lang="ru-RU" sz="2200" dirty="0" smtClean="0">
                <a:latin typeface="Comic Sans MS" panose="030F0702030302020204" pitchFamily="66" charset="0"/>
              </a:rPr>
              <a:t>- добавлять классы;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Comic Sans MS" panose="030F0702030302020204" pitchFamily="66" charset="0"/>
              </a:rPr>
              <a:t>добавлять, удалять и изменять имена учеников;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Comic Sans MS" panose="030F0702030302020204" pitchFamily="66" charset="0"/>
              </a:rPr>
              <a:t>перевести класс в новый учебный год;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Comic Sans MS" panose="030F0702030302020204" pitchFamily="66" charset="0"/>
              </a:rPr>
              <a:t>добавить новый учебный предмет классу;</a:t>
            </a:r>
          </a:p>
          <a:p>
            <a:r>
              <a:rPr lang="ru-RU" sz="2200" dirty="0" smtClean="0">
                <a:latin typeface="Comic Sans MS" panose="030F0702030302020204" pitchFamily="66" charset="0"/>
              </a:rPr>
              <a:t>- удалять и отправлять класс в архив. </a:t>
            </a:r>
            <a:endParaRPr lang="ru-RU" sz="2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8868" y="1669871"/>
            <a:ext cx="2085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Работа с классом</a:t>
            </a:r>
            <a:endParaRPr lang="ru-RU" sz="2800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43565">
            <a:off x="7874571" y="2473894"/>
            <a:ext cx="124978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401" y="50633"/>
            <a:ext cx="1177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</a:t>
            </a:r>
            <a:r>
              <a:rPr lang="ru-RU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Учебник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Создать занятие по предмету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381" t="15761" r="20039" b="25099"/>
          <a:stretch/>
        </p:blipFill>
        <p:spPr>
          <a:xfrm>
            <a:off x="488457" y="1101018"/>
            <a:ext cx="5681162" cy="2638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81" y="10047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9398591">
            <a:off x="3389946" y="2804562"/>
            <a:ext cx="1264920" cy="2969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9053797">
            <a:off x="891463" y="2551460"/>
            <a:ext cx="1264920" cy="2969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14205" r="29375" b="16206"/>
          <a:stretch/>
        </p:blipFill>
        <p:spPr>
          <a:xfrm>
            <a:off x="6746377" y="1101018"/>
            <a:ext cx="5244731" cy="27489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27807" y="1004740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2.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9053797">
            <a:off x="5700985" y="3301526"/>
            <a:ext cx="1264920" cy="2969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981" y="4184783"/>
            <a:ext cx="10711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 нажмите название класса и выберите класс.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предмет.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кнопку Создать занятие.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слева выберите раздел, соответствующий учебно-методической линии.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тему и нажмите карточку, чтобы посмотреть варианты.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вариант и нажмите кнопку Добавить в занятие.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401" y="50633"/>
            <a:ext cx="1177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Учебник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Создать занятие по предмету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9841" y="10047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-501" t="12426" r="17984" b="5312"/>
          <a:stretch/>
        </p:blipFill>
        <p:spPr>
          <a:xfrm>
            <a:off x="2250830" y="1004740"/>
            <a:ext cx="7837580" cy="4392870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 rot="9053797">
            <a:off x="1162685" y="3446980"/>
            <a:ext cx="1264920" cy="2969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9053797">
            <a:off x="3622903" y="1755277"/>
            <a:ext cx="1264920" cy="2969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7038062" y="1317908"/>
            <a:ext cx="1264920" cy="2969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900" y="5659220"/>
            <a:ext cx="1152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карточек для занятий можно воспользоваться фильтром, который облегчит поиск заданий.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8120" y="-39245"/>
            <a:ext cx="1177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</a:t>
            </a:r>
            <a:r>
              <a:rPr lang="ru-RU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Учебник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45" y="456514"/>
            <a:ext cx="54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876" t="16206" r="6625" b="8424"/>
          <a:stretch/>
        </p:blipFill>
        <p:spPr>
          <a:xfrm>
            <a:off x="519691" y="476970"/>
            <a:ext cx="5806159" cy="2811868"/>
          </a:xfrm>
          <a:prstGeom prst="rect">
            <a:avLst/>
          </a:prstGeom>
        </p:spPr>
      </p:pic>
      <p:sp>
        <p:nvSpPr>
          <p:cNvPr id="10" name="Стрелка влево 9"/>
          <p:cNvSpPr/>
          <p:nvPr/>
        </p:nvSpPr>
        <p:spPr>
          <a:xfrm rot="9146584">
            <a:off x="4240164" y="722363"/>
            <a:ext cx="612418" cy="1662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>
            <a:off x="5701216" y="2125587"/>
            <a:ext cx="612418" cy="1662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439" y="2095514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дает возможность просмотреть вариант ответа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582" y="483975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5.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5249" t="19096" r="1499" b="6201"/>
          <a:stretch/>
        </p:blipFill>
        <p:spPr>
          <a:xfrm>
            <a:off x="6709062" y="491212"/>
            <a:ext cx="5229017" cy="2811868"/>
          </a:xfrm>
          <a:prstGeom prst="rect">
            <a:avLst/>
          </a:prstGeom>
        </p:spPr>
      </p:pic>
      <p:sp>
        <p:nvSpPr>
          <p:cNvPr id="16" name="Стрелка влево 15"/>
          <p:cNvSpPr/>
          <p:nvPr/>
        </p:nvSpPr>
        <p:spPr>
          <a:xfrm rot="12549627" flipV="1">
            <a:off x="9865920" y="2427888"/>
            <a:ext cx="612418" cy="1740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80598" y="3314341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</a:rPr>
              <a:t>6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1367" t="13315" r="16750" b="9342"/>
          <a:stretch/>
        </p:blipFill>
        <p:spPr>
          <a:xfrm>
            <a:off x="379784" y="3488838"/>
            <a:ext cx="5198054" cy="31175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1377" y="3310317"/>
            <a:ext cx="6614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можно изменить: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название — нажмите  рядом с названием.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комментарий — нажмите  рядом с Добавить комментарий. Комментарий увидите только вы, ученики его не получат.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как будет выглядеть занятие для учеников — нажмите Вывести на доску. Вы сможете выполнить задания и посмотреть решения.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занятие — нажмите Добавить карточку.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карточку из занятия — на карточке выберите   → Удалить карточку.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Поменять порядок карточек — нажмите карточку, но не отпускайте. Перетащите на новое место.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вариант карточки — на карточке выберите   → Заменить вариант. В блоке справа выберите другой вариант. </a:t>
            </a:r>
          </a:p>
        </p:txBody>
      </p:sp>
    </p:spTree>
    <p:extLst>
      <p:ext uri="{BB962C8B-B14F-4D97-AF65-F5344CB8AC3E}">
        <p14:creationId xmlns:p14="http://schemas.microsoft.com/office/powerpoint/2010/main" val="42264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401" y="50633"/>
            <a:ext cx="1177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учителя на электронной платформе Яндекс. </a:t>
            </a:r>
            <a:r>
              <a:rPr lang="ru-RU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Учебник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200" y="5982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7.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7984" r="15750" b="5978"/>
          <a:stretch/>
        </p:blipFill>
        <p:spPr>
          <a:xfrm>
            <a:off x="1122600" y="730970"/>
            <a:ext cx="7823279" cy="3559892"/>
          </a:xfrm>
          <a:prstGeom prst="rect">
            <a:avLst/>
          </a:prstGeom>
        </p:spPr>
      </p:pic>
      <p:sp>
        <p:nvSpPr>
          <p:cNvPr id="10" name="Стрелка влево 9"/>
          <p:cNvSpPr/>
          <p:nvPr/>
        </p:nvSpPr>
        <p:spPr>
          <a:xfrm>
            <a:off x="2557502" y="756457"/>
            <a:ext cx="673378" cy="1862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400" y="4316349"/>
            <a:ext cx="117704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выдать занятие, в левой части окна настройте выдачу:</a:t>
            </a:r>
          </a:p>
          <a:p>
            <a:pPr algn="just"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Убедитесь, что в пункте Тип занятия указано Обучающее занятие.</a:t>
            </a:r>
          </a:p>
          <a:p>
            <a:pPr algn="just"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пункт Доступно ученикам. В поле Ученики приступят выберите время, когда ученики смогут приступить к решению. До этого времени занятие будет отображаться на вкладке Предстоящие, ученики не смогут его открыть.</a:t>
            </a:r>
          </a:p>
          <a:p>
            <a:pPr algn="just"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поле Ученики должны сдать выберите время, до которого ученики должны сдать готовые задания.</a:t>
            </a:r>
          </a:p>
          <a:p>
            <a:pPr algn="just"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пункт Кому выдать. Укажите, кому будете выдавать занятие: выберите отдельных учеников или вариант Всему классу.</a:t>
            </a:r>
          </a:p>
          <a:p>
            <a:pPr algn="just"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Проверьте, что все правильно. Если хотите что-то изменить, нажмите нужное поле.</a:t>
            </a:r>
          </a:p>
          <a:p>
            <a:pPr algn="just"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 Выдать. Вы сможете найти занятие на вкладке Выданные, а ученики увидят его в списке своих занятий.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1143</Words>
  <Application>Microsoft Office PowerPoint</Application>
  <PresentationFormat>Широкоэкранный</PresentationFormat>
  <Paragraphs>126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MS</vt:lpstr>
      <vt:lpstr>doc-c-Yandex Sans Text Web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34</cp:revision>
  <dcterms:created xsi:type="dcterms:W3CDTF">2020-11-11T13:00:15Z</dcterms:created>
  <dcterms:modified xsi:type="dcterms:W3CDTF">2020-11-11T21:09:36Z</dcterms:modified>
</cp:coreProperties>
</file>