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0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методического обеспечения для организации удаленной (дистанционной) работы с обучающимися в рамках конкретной предметной области.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118281"/>
            <a:ext cx="4893838" cy="490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6096" y="5877272"/>
            <a:ext cx="332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Богдан И.Е.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Труфанова О.Р.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87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728"/>
            <a:ext cx="8280920" cy="4702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дистанционного обучения детей с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ОВЗ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Пандемия вирусной инфекции  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-19) самым неожиданным образом всколыхнула педагогическое сообщество, поставив перед нами задачу быстрой перестройки всего учебного процесса. Традиционные методы контактного обучения стали недоступны.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Специалисты дефектологического профиля, работающие с детьми с ОВЗ (а это достаточно большая и неоднородная группа), остро понимают, что любой простой в их работе неизбежно приведет к распаду сформированных умений и навыков. Поэтому даже минимальная пауза в занятиях для многих категорий наших подопечных – детей с ментальными и речевыми нарушениями, снижением слуха, аутизмом, сведет наши усилия на нет.  В данной ситуации выбор переходить или не переходить на дистанционное обучение не стоит. Мы обязаны поддержать детей и их родителей и продолжить коррекционную работу в том формате, который предлагает нам условие карантина.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94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920880" cy="338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дистанционного обучения достаточно минусов: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Главный из которых – не все родители имеют компьютеры и недостаточно владеют дистанционными технологиями.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Каждому ребенку необходим индивидуальный подход в связи с их возможностями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Поэтому нами были разработаны индивидуальные карточки для обучающихся.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70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8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9145016" cy="922114"/>
          </a:xfrm>
        </p:spPr>
        <p:txBody>
          <a:bodyPr>
            <a:normAutofit/>
          </a:bodyPr>
          <a:lstStyle/>
          <a:p>
            <a:pPr algn="l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1 класса были разработаны буклеты с артикуляционной гимнастикой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596336" cy="447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89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4638"/>
            <a:ext cx="8927976" cy="517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89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" y="-1457"/>
            <a:ext cx="4293096" cy="42930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-1457"/>
            <a:ext cx="3705876" cy="49411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801762"/>
            <a:ext cx="3046652" cy="40622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858903"/>
            <a:ext cx="3003797" cy="40050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425" y="4570379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26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40810" y="-1240610"/>
            <a:ext cx="2880320" cy="57388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616530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карточки по окружающему миру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160" y="980728"/>
            <a:ext cx="4536504" cy="34023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7" y="3028646"/>
            <a:ext cx="3003798" cy="2708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11554" y="2173551"/>
            <a:ext cx="1917213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84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4688"/>
            <a:ext cx="4187563" cy="5589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96"/>
            <a:ext cx="4187563" cy="5589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94928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были разработаны индивидуальные задания в тетрадях по математике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1633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230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Symbol</vt:lpstr>
      <vt:lpstr>Times New Roman</vt:lpstr>
      <vt:lpstr>Тема Office</vt:lpstr>
      <vt:lpstr>Разработка учебно – методического обеспечения для организации удаленной (дистанционной) работы с обучающимися в рамках конкретной предметной области.</vt:lpstr>
      <vt:lpstr>Презентация PowerPoint</vt:lpstr>
      <vt:lpstr>Презентация PowerPoint</vt:lpstr>
      <vt:lpstr>Презентация PowerPoint</vt:lpstr>
      <vt:lpstr>Для 1 класса были разработаны буклеты с артикуляционной гимнастикой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учебно – методического обеспечения для организации удаленной (дистанционной) работы с обучающимися в рамках конкретной предметной области.</dc:title>
  <dc:creator>lolo</dc:creator>
  <cp:lastModifiedBy>учитель</cp:lastModifiedBy>
  <cp:revision>8</cp:revision>
  <dcterms:created xsi:type="dcterms:W3CDTF">2020-10-12T14:48:41Z</dcterms:created>
  <dcterms:modified xsi:type="dcterms:W3CDTF">2020-11-12T05:36:15Z</dcterms:modified>
</cp:coreProperties>
</file>