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9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34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637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068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55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85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32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535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512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03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9137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63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236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92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82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9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132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101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963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007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291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859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35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E122-E51B-485B-B388-B73CB8CC7368}" type="datetimeFigureOut">
              <a:rPr lang="ru-RU" smtClean="0"/>
              <a:pPr/>
              <a:t>30.11.2020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9A2E-51B2-49B4-9A07-148143FB4C3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529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30.11.2020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6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dheart.co/descargables?fbclid=IwAR37zrq30VLZMUmW10oVsSIGBvappsWoKrArT85jY5vFX3-kMNsuKS8rRt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8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imea-radio.ru/wp-content/uploads/2020/05/deti-koro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658" y="1472698"/>
            <a:ext cx="8627574" cy="53702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7189" y="1299735"/>
            <a:ext cx="3233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ГБОУ СО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Красноуральская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школа»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632"/>
            <a:ext cx="835292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 СПРАВИТСЯ С ПРОБЛЕМНОЙ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СИТУАЦИЕЙ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914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2780928"/>
            <a:ext cx="8880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Расскажите детям о путях передачи коронавируса</a:t>
            </a:r>
            <a:r>
              <a:rPr lang="ru-RU" sz="2000" b="1" i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: </a:t>
            </a:r>
          </a:p>
          <a:p>
            <a:r>
              <a:rPr lang="ru-RU" sz="2000" b="1" i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Заразиться COVID-19 можно от других людей, если они инфицированы вирусом. Заболевание может передаваться от человека к человеку через мелкие капли, выделяемые из носа или рта больного COVID-19, при кашле, или чихании. Эти капли попадают на окружающие человека предметы и поверхности. Другие люди могут заразиться в результате прикосновения сначала к  предметам или поверхностям, а затем – к глазам, носу,  рту. Кроме того, заражение может произойти при вдыхании мелких капель, которые выделяются при кашле, или чихании человека с COVID-19. По этой причине важно держаться от больного человека на расстоянии более 1 метра.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https://avatars.mds.yandex.net/get-pdb/2835013/da1453fa-7997-4cd1-8c7a-2ec30d97505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793"/>
            <a:ext cx="3312368" cy="18632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schcentr74.ru/images/NewsImages/kak-sberech-zrenie-shkolnika-7-prostyh-sovetov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8" r="30570"/>
          <a:stretch/>
        </p:blipFill>
        <p:spPr bwMode="auto">
          <a:xfrm>
            <a:off x="-26707" y="-16286"/>
            <a:ext cx="3086539" cy="30159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https://sun1-26.userapi.com/c846324/v846324880/1e3bc2/tKAobiK3Lk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3" t="26303" r="32095"/>
          <a:stretch/>
        </p:blipFill>
        <p:spPr bwMode="auto">
          <a:xfrm>
            <a:off x="5257729" y="89209"/>
            <a:ext cx="3850368" cy="34957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26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4108" y="16033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Объясните, как избежать заражения: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контактировать с людьми, имеющими признаки простуды и ОРВИ (выделения из носа, кашель, чихание и др.);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посещать массовые мероприятия (кинотеатры, студии, секции, пр.);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как можно чаще мыть руки с мылом;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возможности, не трогать руками глаза, рот и нос;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возможности, не прикасаться к ручкам, перилам, другим предметам и поверхностям в общественных местах;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избегать приветственных рукопожатий, поцелуев и объятий;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вести здоровый образ жизни: вовремя ложиться спать и высыпаться; сбалансированно питаться и регулярно делать зарядку. </a:t>
            </a:r>
          </a:p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Обратите внимание на то, что вам необходимо регулярно проветривать помещение и делать влажную уборку. Превратите эти занятия в забавную игру для всей семьи.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http://900igr.net/up/datai/95828/0011-033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-259899"/>
            <a:ext cx="4734589" cy="75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796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438295"/>
            <a:ext cx="4253745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Превратите скучный рассказ о путях передачи коронавируса и способах профилактики в игру (</a:t>
            </a:r>
            <a:r>
              <a:rPr lang="ru-RU" sz="2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«Да»</a:t>
            </a:r>
            <a:r>
              <a:rPr lang="ru-RU" sz="28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, </a:t>
            </a:r>
            <a:r>
              <a:rPr lang="ru-RU" sz="2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«Нет»</a:t>
            </a:r>
            <a:r>
              <a:rPr lang="ru-RU" sz="28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, </a:t>
            </a:r>
            <a:r>
              <a:rPr lang="ru-RU" sz="2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«Не знаю»)</a:t>
            </a:r>
            <a:r>
              <a:rPr lang="ru-RU" sz="28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, где дети могут двигаться, радоваться успешным ответам и возможности общения с вами.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301" name="Picture 13" descr="https://img1.picmix.com/output/stamp/normal/5/6/9/2/1082965_3eba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731" y="-130941"/>
            <a:ext cx="4594502" cy="60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unvegetariano.com/images/kids-playing-png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625"/>
          <a:stretch/>
        </p:blipFill>
        <p:spPr bwMode="auto">
          <a:xfrm>
            <a:off x="5292080" y="1531938"/>
            <a:ext cx="3998899" cy="62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56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3933056"/>
            <a:ext cx="8440489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Сведите к минимуму просмотр, чтение или прослушивание новостей, которые могут вызвать тревогу и волнение у ваших детей. Объясните им, что вы сами дадите им достоверную информацию, которую возьмете из надежных источников.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s://kudago.com/media/images/event/31/07/31077bbb27f957ad872761eb9b0884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0"/>
            <a:ext cx="7376142" cy="41490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925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2775" y="3789040"/>
            <a:ext cx="8080449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Если возникли проблемы с членами семьи, обратитесь за информацией к сайту Минздрава России. Самую последнюю информацию о коронавирусной инфекции Вы также можете на сайте ВОЗ.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AutoShape 2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media.informpskov.ru/content/2020/03/dF9PG158418909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533"/>
          <a:stretch/>
        </p:blipFill>
        <p:spPr bwMode="auto">
          <a:xfrm>
            <a:off x="1473176" y="149518"/>
            <a:ext cx="6422201" cy="36287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425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132260"/>
            <a:ext cx="8656513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И еще полезная информация для родителей! 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Мануэла Молина, учитель и психолог из Колумбии, придумала и нарисовала интерактивный комикс для детей, чтобы поддержать и успокоить их.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Эти рисунки помогут родителям рассказать детям, что такое коронавирус, как он распространяется, как от него защищаться.</a:t>
            </a:r>
          </a:p>
          <a:p>
            <a:pPr algn="ctr"/>
            <a:endParaRPr lang="ru-RU" sz="2400" b="1" i="0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Делимся иллюстрациями на русском языке (</a:t>
            </a:r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книга, кстати, переведена уже на многие языки</a:t>
            </a:r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).</a:t>
            </a:r>
            <a:endParaRPr lang="ru-RU" sz="2400" b="1" i="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973" y="4077072"/>
            <a:ext cx="8656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Скачать книгу можно по ссылке: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sng" dirty="0" smtClean="0">
                <a:solidFill>
                  <a:srgbClr val="002060"/>
                </a:solidFill>
                <a:effectLst/>
                <a:latin typeface="Arial"/>
                <a:hlinkClick r:id="rId2"/>
              </a:rPr>
              <a:t>https://www.mindheart.co/descargables</a:t>
            </a:r>
            <a:r>
              <a:rPr lang="ru-RU" b="0" i="0" u="sng" dirty="0" smtClean="0">
                <a:solidFill>
                  <a:srgbClr val="002060"/>
                </a:solidFill>
                <a:effectLst/>
                <a:latin typeface="Arial"/>
              </a:rPr>
              <a:t>  </a:t>
            </a:r>
            <a:r>
              <a:rPr lang="ru-RU" b="1" i="0" dirty="0" smtClean="0">
                <a:effectLst/>
                <a:latin typeface="Arial"/>
              </a:rPr>
              <a:t>(скачивайте, находите ссылку «Русский», и вам представится эта книга на русском языке)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7973" y="5229200"/>
            <a:ext cx="865651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Автор советует распечатать книгу, чтобы дети могли ее перелистывать, перечитывать и рисовать на ней.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27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к рассказать детям о коронавирусе 9 полезных картино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569" y="107029"/>
            <a:ext cx="4104454" cy="65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www.b17.ru/foto/uploaded/upl_1585727404_15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5171" y="107028"/>
            <a:ext cx="4104456" cy="65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112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b17.ru/foto/uploaded/upl_1585727424_15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4144329" cy="66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www.b17.ru/foto/uploaded/upl_1585727438_15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144329" cy="66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2569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b17.ru/foto/uploaded/upl_1585727454_15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09"/>
            <a:ext cx="4200401" cy="65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www.b17.ru/foto/uploaded/upl_1585727477_15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708"/>
            <a:ext cx="4128599" cy="65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838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b17.ru/foto/uploaded/upl_1585727491_15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4176464" cy="66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www.b17.ru/foto/uploaded/upl_1585727505_15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1"/>
            <a:ext cx="4155894" cy="66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982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84000">
              <a:schemeClr val="accent6">
                <a:lumMod val="40000"/>
                <a:lumOff val="6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848872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Уважаемые родители </a:t>
            </a:r>
          </a:p>
          <a:p>
            <a:pPr algn="ctr"/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(законные представители детей)!</a:t>
            </a:r>
          </a:p>
          <a:p>
            <a:pPr algn="ctr"/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В это кризисное время для поддержания психического здоровья и благополучия вас </a:t>
            </a:r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и </a:t>
            </a:r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ваших детей</a:t>
            </a:r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, во</a:t>
            </a:r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 время вспышки коронавирусной инфекции, мы  рекомендуем вам следующее: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s://24hitech.ru/wp-content/uploads/2020/03/7758e626c3bc20b399578435673e3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93704"/>
            <a:ext cx="4663329" cy="26642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727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b17.ru/foto/uploaded/upl_1585727540_15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06517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900igr.net/up/datai/95828/0011-033-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-259899"/>
            <a:ext cx="4734589" cy="75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070" y="6040727"/>
            <a:ext cx="614046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Всем здоровья и любви!</a:t>
            </a:r>
            <a:r>
              <a:rPr lang="ru-RU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88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2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4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976" y="225376"/>
            <a:ext cx="8584504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Насколько 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отношение родителей к происходящему влияет на детей и их тревожность. </a:t>
            </a:r>
            <a:endParaRPr lang="ru-RU" sz="2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Уважаемые родители!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Не 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стоит отрицать опасность, потому что о ней все равно говорят. Но и преувеличивать значение происходящего не стоит, впадая в панику. Соблюдайте меры предосторожности, рекомендуемые медицинскими работниками. Объясняйте детям, что происходит и как избежать рисков.</a:t>
            </a:r>
          </a:p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Будьте собраны – вы знаете, что надо делать!</a:t>
            </a:r>
            <a:endParaRPr lang="ru-RU" sz="2400" b="1" i="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1028" name="Picture 4" descr="https://img1.liveinternet.ru/images/attach/c/8/99/90/99090007_3233534_7438525a1e28b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681" y="3460933"/>
            <a:ext cx="5454625" cy="36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 descr="https://flowerillust.com/img/flower/flower1731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https://flowerillust.com/img/flower/flower1731.jp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i.io.ua/img_su/large/0245/58/02455885_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4143136"/>
            <a:ext cx="2822373" cy="22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648" y="4221088"/>
            <a:ext cx="282257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304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pdb/1386033/8e0d3e33-fac5-442b-88d4-71fd5111f698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4705" y="7937"/>
            <a:ext cx="5918570" cy="38016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zen_doc/901899/pub_5c1fe3d621e34c00a9d6ceef_5c1fe645e2cf3a00aa35db4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8972" y="-5003"/>
            <a:ext cx="1586373" cy="11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avatars.mds.yandex.net/get-pdb/1953171/935254e2-a2c6-43dc-a6c5-5effebfb7351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570" y="312738"/>
            <a:ext cx="1291433" cy="7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ruzacbs.ru/sites/default/files/inline/images/kisspng-world-car-wandinuo-capitalism-production-international-chess-5a6e3d05ae1a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258" y="2009759"/>
            <a:ext cx="2598087" cy="18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https://i.pinimg.com/originals/51/0e/fe/510efe880044d47bb9e6551a26fd323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4457" y="2599095"/>
            <a:ext cx="1360496" cy="12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drugsporta.ru/image/cache/prime_sport/d6b748c3ffddce7d074b00c500a36167-1000x10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4005"/>
            <a:ext cx="1575090" cy="15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584" y="3450821"/>
            <a:ext cx="806489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Поддерживайте привычный ритм жизни семьи, насколько это возможно, или создавайте новые семейные традиции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(</a:t>
            </a:r>
            <a:r>
              <a:rPr lang="ru-RU" sz="2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игры, особенно если дети должны оставаться дома</a:t>
            </a:r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).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Обеспечьте вовлечение детей в соответствующие возрасту домашние мероприятия, включая мероприятия по их обучению. Старайтесь максимально использовать игровые формы.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81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static.tildacdn.com/tild6530-3432-4161-b531-383566633338/ph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846" y="33156"/>
            <a:ext cx="5696235" cy="37974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thumbs.dreamstime.com/b/%D1%82%D0%B5%D0%BB%D0%B5%D1%84%D0%BE%D0%BD-%D1%80%D0%B5%D0%B1%D0%B5%D0%BD%D0%BA%D0%B0-11869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967"/>
            <a:ext cx="2354993" cy="35324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0375" y="3467539"/>
            <a:ext cx="8504113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Насколько это возможно, поощряйте детей продолжать играть и общаться со своими сверстниками. 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При этом возможно обсуждать такие контакты, как регулярные телефонные звонки, или видео-вызовы, другие соответствующие возрасту коммуникации </a:t>
            </a:r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(например, социальные сети в зависимости от возраста ребенка)</a:t>
            </a:r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 с ограничением времени.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47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8631" y="312737"/>
            <a:ext cx="4572000" cy="63709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 </a:t>
            </a:r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Помогите детям найти открытые способы выражения таких чувств, как страх и печаль. 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У каждого ребенка есть свой способ выражения эмоций. 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Иногда участие в творческой деятельности, такой как игра, или рисование, может облегчить этот процесс. Дети чувствуют облегчение, если они могут выразить и передать свои чувства в безопасной и благоприятной среде.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s://st2.depositphotos.com/1028581/7348/i/950/depositphotos_73483999-stock-photo-the-word-family-written-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0631" y="7937"/>
            <a:ext cx="4215009" cy="35681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.freepik.com/free-photo/_156881-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84029"/>
            <a:ext cx="2972922" cy="445463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11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4141973"/>
            <a:ext cx="8504113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Во время стресса и кризиса дети обычно больше стремятся к общению с родителями. </a:t>
            </a:r>
          </a:p>
          <a:p>
            <a:pPr algn="ctr"/>
            <a:r>
              <a:rPr lang="ru-RU" sz="20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Обсудите COVID-19 с вашими детьми, используя возрастной подход. Если у ваших детей есть проблемы, то совместное решение этих проблем может облегчить их беспокойство. Дети будут наблюдать за поведением и эмоциями взрослых, чтобы получить подсказки о том, как управлять своими собственными эмоциями в трудный для них период.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i1.ytimg.com/vi/rqtS0reIhj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269" y="0"/>
            <a:ext cx="7349394" cy="41340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257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4134035"/>
            <a:ext cx="858450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Дети могут реагировать на стресс по-разному, например, быть более цепкими, тревожными, замкнутыми, злыми или возбужденными, и т. д. Реагируйте на реакцию вашего ребенка с пониманием, прислушивайтесь к тому, что его волнует, окружите его любовью и вниманием.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1\Pictures\Для презентации\coronavirus-4991979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37525"/>
            <a:ext cx="6667801" cy="44464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avatars.mds.yandex.net/get-zen_doc/1590219/pub_5d9cebcc1d656a00ad1ffa2e_5d9cec25ddfef600b0324a7d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48"/>
          <a:stretch/>
        </p:blipFill>
        <p:spPr bwMode="auto">
          <a:xfrm>
            <a:off x="1499656" y="1213758"/>
            <a:ext cx="3343134" cy="29748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www.antiflu.ru/wp-content/uploads/2018/07/maska-1024x7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198" b="18265"/>
          <a:stretch/>
        </p:blipFill>
        <p:spPr bwMode="auto">
          <a:xfrm flipH="1">
            <a:off x="-204782" y="-19412"/>
            <a:ext cx="2562808" cy="29443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1692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4293096"/>
            <a:ext cx="865651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Объясните детям, что вирус не является фактором этнической или национальной принадлежности, чтобы не провоцировать неприязнь к сверстникам, взрослым людям иной национальности.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Лучше</a:t>
            </a:r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воспитывать в них чуткость и сострадание к беде тех, кто пострадал от вируса.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s://klub-drug.ru/wp-content/uploads/2020/05/0e391e6b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946" y="147017"/>
            <a:ext cx="7143750" cy="42386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edialeaks.ru/wp-content/uploads/2020/03/FB-Valera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31" r="21288"/>
          <a:stretch/>
        </p:blipFill>
        <p:spPr bwMode="auto">
          <a:xfrm>
            <a:off x="22931" y="1794587"/>
            <a:ext cx="2398888" cy="23557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tatic3.depositphotos.com/1003953/193/i/950/depositphotos_1933800-stock-photo-child-in-a-mask-again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504"/>
          <a:stretch/>
        </p:blipFill>
        <p:spPr bwMode="auto">
          <a:xfrm>
            <a:off x="155575" y="-108124"/>
            <a:ext cx="2432576" cy="206092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217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4437112"/>
            <a:ext cx="826814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 простой доступной форме предоставьте детям факты о том, что произошло, объясните, что происходит сейчас, и дайте им четкую информацию о том, как снизить риск заражения этой болезнью, словами, которые они могут понять в зависимости от своего возраста.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s://i.ytimg.com/vi/UeOGT0bXKjU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7937"/>
            <a:ext cx="7874088" cy="44291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485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657</Words>
  <Application>Microsoft Office PowerPoint</Application>
  <PresentationFormat>Экран (4:3)</PresentationFormat>
  <Paragraphs>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24</cp:revision>
  <dcterms:created xsi:type="dcterms:W3CDTF">2020-06-02T07:12:36Z</dcterms:created>
  <dcterms:modified xsi:type="dcterms:W3CDTF">2020-11-29T19:07:18Z</dcterms:modified>
</cp:coreProperties>
</file>